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4" r:id="rId9"/>
    <p:sldId id="263" r:id="rId10"/>
    <p:sldId id="262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00CC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39895-2BE1-4D8E-8BE0-BC9171B83FEE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D2A76-B843-4BBA-88DE-CA3991A8E3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934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D2A76-B843-4BBA-88DE-CA3991A8E33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078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D2A76-B843-4BBA-88DE-CA3991A8E33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351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78ED6-E2F6-4578-AB20-E00A26853187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B2E1E-FF64-4B79-8FD8-AC28022304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672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78ED6-E2F6-4578-AB20-E00A26853187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B2E1E-FF64-4B79-8FD8-AC28022304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033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78ED6-E2F6-4578-AB20-E00A26853187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B2E1E-FF64-4B79-8FD8-AC28022304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770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78ED6-E2F6-4578-AB20-E00A26853187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B2E1E-FF64-4B79-8FD8-AC28022304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449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78ED6-E2F6-4578-AB20-E00A26853187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B2E1E-FF64-4B79-8FD8-AC28022304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441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78ED6-E2F6-4578-AB20-E00A26853187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B2E1E-FF64-4B79-8FD8-AC28022304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496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78ED6-E2F6-4578-AB20-E00A26853187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B2E1E-FF64-4B79-8FD8-AC28022304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599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78ED6-E2F6-4578-AB20-E00A26853187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B2E1E-FF64-4B79-8FD8-AC28022304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525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78ED6-E2F6-4578-AB20-E00A26853187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B2E1E-FF64-4B79-8FD8-AC28022304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259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78ED6-E2F6-4578-AB20-E00A26853187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B2E1E-FF64-4B79-8FD8-AC28022304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914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78ED6-E2F6-4578-AB20-E00A26853187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B2E1E-FF64-4B79-8FD8-AC28022304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651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78ED6-E2F6-4578-AB20-E00A26853187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B2E1E-FF64-4B79-8FD8-AC28022304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23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40239" y="0"/>
            <a:ext cx="6946712" cy="221093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FF"/>
                </a:solidFill>
                <a:latin typeface="Segoe Print" panose="02000600000000000000" pitchFamily="2" charset="0"/>
              </a:rPr>
              <a:t>25 апреля</a:t>
            </a:r>
            <a:br>
              <a:rPr lang="ru-RU" sz="4000" b="1" dirty="0" smtClean="0">
                <a:solidFill>
                  <a:srgbClr val="FF00FF"/>
                </a:solidFill>
                <a:latin typeface="Segoe Print" panose="02000600000000000000" pitchFamily="2" charset="0"/>
              </a:rPr>
            </a:br>
            <a:r>
              <a:rPr lang="ru-RU" sz="7200" b="1" dirty="0" smtClean="0">
                <a:solidFill>
                  <a:srgbClr val="FF00FF"/>
                </a:solidFill>
                <a:latin typeface="Segoe Print" panose="02000600000000000000" pitchFamily="2" charset="0"/>
              </a:rPr>
              <a:t>День </a:t>
            </a:r>
            <a:r>
              <a:rPr lang="ru-RU" sz="7200" b="1" dirty="0" err="1" smtClean="0">
                <a:solidFill>
                  <a:srgbClr val="FF00FF"/>
                </a:solidFill>
                <a:latin typeface="Segoe Print" panose="02000600000000000000" pitchFamily="2" charset="0"/>
              </a:rPr>
              <a:t>эколят</a:t>
            </a:r>
            <a:endParaRPr lang="ru-RU" sz="7200" b="1" dirty="0">
              <a:solidFill>
                <a:srgbClr val="FF00FF"/>
              </a:solidFill>
              <a:latin typeface="Segoe Print" panose="02000600000000000000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913" y="1787857"/>
            <a:ext cx="3033286" cy="202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14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956444" y="2062091"/>
            <a:ext cx="4844955" cy="409433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Акция «</a:t>
            </a:r>
            <a:r>
              <a:rPr lang="ru-RU" b="1" dirty="0" err="1" smtClean="0">
                <a:solidFill>
                  <a:schemeClr val="tx1"/>
                </a:solidFill>
                <a:latin typeface="Segoe Print" panose="02000600000000000000" pitchFamily="2" charset="0"/>
              </a:rPr>
              <a:t>Эколята</a:t>
            </a:r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 берегут природу»</a:t>
            </a:r>
            <a:endParaRPr lang="ru-RU" b="1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45" y="304785"/>
            <a:ext cx="5688432" cy="3159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Облако 2"/>
          <p:cNvSpPr/>
          <p:nvPr/>
        </p:nvSpPr>
        <p:spPr>
          <a:xfrm>
            <a:off x="7604078" y="203865"/>
            <a:ext cx="2988859" cy="1433015"/>
          </a:xfrm>
          <a:prstGeom prst="cloud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Группа № 9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(с 6 до 7 лет)</a:t>
            </a:r>
            <a:endParaRPr lang="ru-RU" b="1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4699" y="3253445"/>
            <a:ext cx="6906700" cy="30016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422176"/>
            <a:ext cx="5308977" cy="344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53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579" y="291302"/>
            <a:ext cx="5668715" cy="42657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839" y="4067911"/>
            <a:ext cx="4491451" cy="27900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603" y="744026"/>
            <a:ext cx="4263453" cy="56657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Облако 5"/>
          <p:cNvSpPr/>
          <p:nvPr/>
        </p:nvSpPr>
        <p:spPr>
          <a:xfrm>
            <a:off x="4394579" y="177421"/>
            <a:ext cx="3002507" cy="1433015"/>
          </a:xfrm>
          <a:prstGeom prst="cloud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Группа № 7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(с 3 до 4 лет)</a:t>
            </a:r>
            <a:endParaRPr lang="ru-RU" b="1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385609" y="6168730"/>
            <a:ext cx="3725366" cy="465142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Рисование «Первоцветы»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 </a:t>
            </a:r>
            <a:endParaRPr lang="ru-RU" b="1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95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3684" y="3742435"/>
            <a:ext cx="3480180" cy="31712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767" y="4128178"/>
            <a:ext cx="1828800" cy="23997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56" y="392370"/>
            <a:ext cx="4466753" cy="33500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0332" y="3331743"/>
            <a:ext cx="4435215" cy="33264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493" y="360320"/>
            <a:ext cx="4435216" cy="33264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Облако 2"/>
          <p:cNvSpPr/>
          <p:nvPr/>
        </p:nvSpPr>
        <p:spPr>
          <a:xfrm>
            <a:off x="4417634" y="160475"/>
            <a:ext cx="2988859" cy="1433015"/>
          </a:xfrm>
          <a:prstGeom prst="cloud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Группа № 11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(с 4 до 5 лет)</a:t>
            </a:r>
            <a:endParaRPr lang="ru-RU" b="1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181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33" y="484583"/>
            <a:ext cx="4996322" cy="3749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Облако 2"/>
          <p:cNvSpPr/>
          <p:nvPr/>
        </p:nvSpPr>
        <p:spPr>
          <a:xfrm>
            <a:off x="5910587" y="286505"/>
            <a:ext cx="2988859" cy="1433015"/>
          </a:xfrm>
          <a:prstGeom prst="cloud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Группа № 10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(с 4 до 5 лет)</a:t>
            </a:r>
            <a:endParaRPr lang="ru-RU" b="1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601" y="2335711"/>
            <a:ext cx="5059386" cy="3796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86" y="4143727"/>
            <a:ext cx="1938636" cy="25214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967592" y="0"/>
            <a:ext cx="1183492" cy="2838734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7311204" y="6370908"/>
            <a:ext cx="3480179" cy="409433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Игра «Назови первоцвет»</a:t>
            </a:r>
            <a:endParaRPr lang="ru-RU" b="1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343973" y="4482454"/>
            <a:ext cx="3752028" cy="644820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Беседа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«Правила поведения в лесу»</a:t>
            </a:r>
            <a:endParaRPr lang="ru-RU" b="1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439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6196" y="3425490"/>
            <a:ext cx="3745804" cy="34325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871" y="283353"/>
            <a:ext cx="4713205" cy="62842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636437" y="5876144"/>
            <a:ext cx="4166370" cy="465142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Экологическое лото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 </a:t>
            </a:r>
            <a:endParaRPr lang="ru-RU" b="1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Облако 2"/>
          <p:cNvSpPr/>
          <p:nvPr/>
        </p:nvSpPr>
        <p:spPr>
          <a:xfrm>
            <a:off x="8675061" y="777922"/>
            <a:ext cx="2988859" cy="1433015"/>
          </a:xfrm>
          <a:prstGeom prst="cloud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Группа № 3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(с 5 до 6 лет)</a:t>
            </a:r>
            <a:endParaRPr lang="ru-RU" b="1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48" y="2210937"/>
            <a:ext cx="3413611" cy="464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20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537" y="385547"/>
            <a:ext cx="7551763" cy="56638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Облако 2"/>
          <p:cNvSpPr/>
          <p:nvPr/>
        </p:nvSpPr>
        <p:spPr>
          <a:xfrm>
            <a:off x="4380931" y="0"/>
            <a:ext cx="2988859" cy="1433015"/>
          </a:xfrm>
          <a:prstGeom prst="cloud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Группа № 6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(с 5 до 6 лет)</a:t>
            </a:r>
            <a:endParaRPr lang="ru-RU" b="1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477" y="3426025"/>
            <a:ext cx="2893326" cy="3431975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951629" y="6223379"/>
            <a:ext cx="8502556" cy="409433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Беседа по экологии «Берегите воду – бесценный дар природы!»</a:t>
            </a:r>
            <a:endParaRPr lang="ru-RU" b="1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72" t="13703" r="17131" b="12887"/>
          <a:stretch/>
        </p:blipFill>
        <p:spPr>
          <a:xfrm>
            <a:off x="10049301" y="3684895"/>
            <a:ext cx="2142699" cy="307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92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07" t="11057" r="17684" b="12349"/>
          <a:stretch/>
        </p:blipFill>
        <p:spPr>
          <a:xfrm flipH="1">
            <a:off x="150123" y="3429000"/>
            <a:ext cx="2388360" cy="33437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408998" y="3545436"/>
            <a:ext cx="2388357" cy="31108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226" y="563121"/>
            <a:ext cx="6365550" cy="52063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Облако 2"/>
          <p:cNvSpPr/>
          <p:nvPr/>
        </p:nvSpPr>
        <p:spPr>
          <a:xfrm>
            <a:off x="4449170" y="109182"/>
            <a:ext cx="2988859" cy="1433015"/>
          </a:xfrm>
          <a:prstGeom prst="cloud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Группа № 12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(с 5 до 6 лет)</a:t>
            </a:r>
            <a:endParaRPr lang="ru-RU" b="1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137548" y="6127844"/>
            <a:ext cx="3916906" cy="409433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Экологический субботник</a:t>
            </a:r>
            <a:endParaRPr lang="ru-RU" b="1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939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399" y="578225"/>
            <a:ext cx="7592706" cy="56945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Облако 2"/>
          <p:cNvSpPr/>
          <p:nvPr/>
        </p:nvSpPr>
        <p:spPr>
          <a:xfrm>
            <a:off x="4394579" y="136478"/>
            <a:ext cx="2988859" cy="1433015"/>
          </a:xfrm>
          <a:prstGeom prst="cloud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Группа № 2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(с 6 до 7 лет)</a:t>
            </a:r>
            <a:endParaRPr lang="ru-RU" b="1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8638" y="3766782"/>
            <a:ext cx="3373361" cy="30912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503" y="2943957"/>
            <a:ext cx="3016155" cy="3907023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3571160" y="6072449"/>
            <a:ext cx="5021238" cy="489418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Игровая ситуация «Пожар в лесу»</a:t>
            </a:r>
            <a:endParaRPr lang="ru-RU" b="1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736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842" y="732713"/>
            <a:ext cx="9188274" cy="5285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316484" y="4511579"/>
            <a:ext cx="1719617" cy="22397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63857" y="4312692"/>
            <a:ext cx="2917386" cy="2545307"/>
          </a:xfrm>
          <a:prstGeom prst="rect">
            <a:avLst/>
          </a:prstGeom>
        </p:spPr>
      </p:pic>
      <p:sp>
        <p:nvSpPr>
          <p:cNvPr id="3" name="Облако 2"/>
          <p:cNvSpPr/>
          <p:nvPr/>
        </p:nvSpPr>
        <p:spPr>
          <a:xfrm>
            <a:off x="4503762" y="232012"/>
            <a:ext cx="2988859" cy="1433015"/>
          </a:xfrm>
          <a:prstGeom prst="cloud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Группа № 8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(с 6 до 7 лет)</a:t>
            </a:r>
            <a:endParaRPr lang="ru-RU" b="1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92996" y="6233614"/>
            <a:ext cx="3113965" cy="409433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Экологический КВН</a:t>
            </a:r>
            <a:endParaRPr lang="ru-RU" b="1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484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144</Words>
  <Application>Microsoft Office PowerPoint</Application>
  <PresentationFormat>Широкоэкранный</PresentationFormat>
  <Paragraphs>35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Segoe Print</vt:lpstr>
      <vt:lpstr>Тема Office</vt:lpstr>
      <vt:lpstr>25 апреля День эколят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эколят</dc:title>
  <dc:creator>Пользователь</dc:creator>
  <cp:lastModifiedBy>Elena Khromova</cp:lastModifiedBy>
  <cp:revision>10</cp:revision>
  <dcterms:created xsi:type="dcterms:W3CDTF">2023-04-24T05:35:54Z</dcterms:created>
  <dcterms:modified xsi:type="dcterms:W3CDTF">2023-04-25T16:06:58Z</dcterms:modified>
</cp:coreProperties>
</file>